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ournal CLM" charset="1" panose="02000303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t="0" r="-223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469571" y="704261"/>
            <a:ext cx="810490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References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67747" y="2200956"/>
            <a:ext cx="16952506" cy="152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</a:rPr>
              <a:t> International Journal for Research in Applied Science &amp; Engineering Technology (IJRASET).</a:t>
            </a:r>
          </a:p>
          <a:p>
            <a:pPr algn="ctr">
              <a:lnSpc>
                <a:spcPts val="4060"/>
              </a:lnSpc>
            </a:pPr>
          </a:p>
          <a:p>
            <a:pPr algn="ctr">
              <a:lnSpc>
                <a:spcPts val="40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-574275" y="3383280"/>
            <a:ext cx="6314317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</a:rPr>
              <a:t>IEEE-HYDCON.</a:t>
            </a:r>
          </a:p>
          <a:p>
            <a:pPr algn="ctr">
              <a:lnSpc>
                <a:spcPts val="406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19958" y="4519295"/>
            <a:ext cx="14357314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</a:rPr>
              <a:t>International Journal of Advanced Computer Science and Applications ((IJACSA).</a:t>
            </a:r>
          </a:p>
          <a:p>
            <a:pPr algn="ctr">
              <a:lnSpc>
                <a:spcPts val="406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-2142491" y="5652135"/>
            <a:ext cx="15061840" cy="101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00000"/>
                </a:solidFill>
                <a:latin typeface="Canva Sans"/>
              </a:rPr>
              <a:t> Online Learning and Academic Integrity Journal.</a:t>
            </a:r>
          </a:p>
          <a:p>
            <a:pPr algn="ctr">
              <a:lnSpc>
                <a:spcPts val="406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8724792" y="5025390"/>
            <a:ext cx="838416" cy="20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79"/>
              </a:lnSpc>
              <a:spcBef>
                <a:spcPct val="0"/>
              </a:spcBef>
            </a:pPr>
            <a:r>
              <a:rPr lang="en-US" sz="1200" strike="noStrike" u="none">
                <a:solidFill>
                  <a:srgbClr val="000000"/>
                </a:solidFill>
                <a:latin typeface="Journal CLM"/>
              </a:rPr>
              <a:t>Journal CLM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t="0" r="-223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t="0" r="-223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6" t="0" r="-386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t="0" r="-223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" t="0" r="-223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0" t="0" r="-6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DAFstavN4d4</dc:identifier>
  <dcterms:modified xsi:type="dcterms:W3CDTF">2011-08-01T06:04:30Z</dcterms:modified>
  <cp:revision>1</cp:revision>
  <dc:title>project ppt</dc:title>
</cp:coreProperties>
</file>

<file path=docProps/thumbnail.jpeg>
</file>